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>
                <a:solidFill>
                  <a:srgbClr val="0070C0"/>
                </a:solidFill>
              </a:rPr>
              <a:t>3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</a:t>
            </a:r>
            <a:r>
              <a:rPr lang="en-US" dirty="0" err="1" smtClean="0">
                <a:solidFill>
                  <a:srgbClr val="0070C0"/>
                </a:solidFill>
              </a:rPr>
              <a:t>o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del 2015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83a</a:t>
            </a:r>
            <a:r>
              <a:rPr lang="en-US" sz="2800" dirty="0" smtClean="0">
                <a:solidFill>
                  <a:srgbClr val="FF0000"/>
                </a:solidFill>
              </a:rPr>
              <a:t>: </a:t>
            </a:r>
            <a:r>
              <a:rPr lang="en-US" sz="2800" dirty="0" smtClean="0"/>
              <a:t>¿</a:t>
            </a:r>
            <a:r>
              <a:rPr lang="en-US" sz="2800" dirty="0" err="1" smtClean="0"/>
              <a:t>Comprendes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smtClean="0"/>
              <a:t> LA MISMA LUNA?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  <a:endParaRPr lang="en-US" b="1" dirty="0" smtClean="0"/>
          </a:p>
          <a:p>
            <a:r>
              <a:rPr lang="en-US" sz="2800" dirty="0" smtClean="0"/>
              <a:t>You will be watching </a:t>
            </a:r>
            <a:r>
              <a:rPr lang="en-US" sz="2800" dirty="0" smtClean="0"/>
              <a:t>LA MISMA LUNA </a:t>
            </a:r>
            <a:r>
              <a:rPr lang="en-US" sz="2800" dirty="0" smtClean="0"/>
              <a:t>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83a:</a:t>
            </a:r>
            <a:r>
              <a:rPr lang="en-US" sz="2800" dirty="0" smtClean="0"/>
              <a:t> </a:t>
            </a:r>
            <a:r>
              <a:rPr lang="en-US" sz="2800" dirty="0" smtClean="0"/>
              <a:t>Complete </a:t>
            </a:r>
            <a:r>
              <a:rPr lang="en-US" sz="2800" dirty="0" smtClean="0"/>
              <a:t>p.1 (#1, 3, 5-8, 10) p.2 (#1-2), p. 3 (#1-4), p. 4 (up to “However” on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paragraph) </a:t>
            </a:r>
            <a:r>
              <a:rPr lang="en-US" sz="2800" dirty="0" smtClean="0"/>
              <a:t>of the </a:t>
            </a:r>
            <a:r>
              <a:rPr lang="en-US" sz="2800" dirty="0" smtClean="0"/>
              <a:t>LA MISMA LUNA Activity Packet`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8865</TotalTime>
  <Words>85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3 de junio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36</cp:revision>
  <cp:lastPrinted>2015-05-20T16:26:09Z</cp:lastPrinted>
  <dcterms:created xsi:type="dcterms:W3CDTF">2014-05-12T21:03:23Z</dcterms:created>
  <dcterms:modified xsi:type="dcterms:W3CDTF">2015-06-05T12:32:41Z</dcterms:modified>
</cp:coreProperties>
</file>